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68" r:id="rId6"/>
    <p:sldId id="275" r:id="rId7"/>
    <p:sldId id="271" r:id="rId8"/>
    <p:sldId id="297" r:id="rId9"/>
    <p:sldId id="298" r:id="rId10"/>
    <p:sldId id="272" r:id="rId11"/>
    <p:sldId id="1541" r:id="rId12"/>
    <p:sldId id="1542" r:id="rId13"/>
    <p:sldId id="1543" r:id="rId14"/>
    <p:sldId id="285" r:id="rId15"/>
    <p:sldId id="286" r:id="rId16"/>
    <p:sldId id="287" r:id="rId17"/>
    <p:sldId id="293" r:id="rId18"/>
    <p:sldId id="294" r:id="rId19"/>
    <p:sldId id="1546" r:id="rId20"/>
    <p:sldId id="259" r:id="rId21"/>
    <p:sldId id="1544" r:id="rId22"/>
    <p:sldId id="1545" r:id="rId23"/>
    <p:sldId id="288" r:id="rId24"/>
    <p:sldId id="291" r:id="rId25"/>
    <p:sldId id="296" r:id="rId26"/>
    <p:sldId id="1547" r:id="rId27"/>
    <p:sldId id="1548" r:id="rId28"/>
  </p:sldIdLst>
  <p:sldSz cx="18288000" cy="10287000"/>
  <p:notesSz cx="6858000" cy="9144000"/>
  <p:embeddedFontLst>
    <p:embeddedFont>
      <p:font typeface="Source Han Sans KR" panose="020B0600000101010101" charset="-127"/>
      <p:regular r:id="rId30"/>
    </p:embeddedFont>
    <p:embeddedFont>
      <p:font typeface="Source Han Sans KR Bold" panose="020B0600000101010101" charset="-127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nter" panose="020B0600000101010101" charset="0"/>
      <p:regular r:id="rId36"/>
    </p:embeddedFont>
    <p:embeddedFont>
      <p:font typeface="Inter Bold" panose="020B0600000101010101" charset="0"/>
      <p:regular r:id="rId37"/>
    </p:embeddedFont>
    <p:embeddedFont>
      <p:font typeface="Malgun Gothic Semilight" panose="020B0502040204020203" pitchFamily="50" charset="-127"/>
      <p:regular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27463-C3FD-4FBC-8904-3A6C6F5EE04C}" v="24" dt="2024-10-08T09:12:26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33A27463-C3FD-4FBC-8904-3A6C6F5EE04C}"/>
    <pc:docChg chg="undo custSel addSld delSld modSld">
      <pc:chgData name="필문 정" userId="2ce4f8eed8444bc6" providerId="LiveId" clId="{33A27463-C3FD-4FBC-8904-3A6C6F5EE04C}" dt="2024-10-08T10:00:20.974" v="1623" actId="6549"/>
      <pc:docMkLst>
        <pc:docMk/>
      </pc:docMkLst>
      <pc:sldChg chg="addSp modSp mod">
        <pc:chgData name="필문 정" userId="2ce4f8eed8444bc6" providerId="LiveId" clId="{33A27463-C3FD-4FBC-8904-3A6C6F5EE04C}" dt="2024-10-08T09:01:03.496" v="93" actId="20577"/>
        <pc:sldMkLst>
          <pc:docMk/>
          <pc:sldMk cId="0" sldId="256"/>
        </pc:sldMkLst>
        <pc:spChg chg="add mod">
          <ac:chgData name="필문 정" userId="2ce4f8eed8444bc6" providerId="LiveId" clId="{33A27463-C3FD-4FBC-8904-3A6C6F5EE04C}" dt="2024-10-08T09:01:03.496" v="93" actId="20577"/>
          <ac:spMkLst>
            <pc:docMk/>
            <pc:sldMk cId="0" sldId="256"/>
            <ac:spMk id="2" creationId="{B861C339-C872-B7F8-D8FB-A5F636A361EA}"/>
          </ac:spMkLst>
        </pc:spChg>
        <pc:spChg chg="mod">
          <ac:chgData name="필문 정" userId="2ce4f8eed8444bc6" providerId="LiveId" clId="{33A27463-C3FD-4FBC-8904-3A6C6F5EE04C}" dt="2024-10-08T09:00:48.117" v="50" actId="1076"/>
          <ac:spMkLst>
            <pc:docMk/>
            <pc:sldMk cId="0" sldId="256"/>
            <ac:spMk id="11" creationId="{0ACA03F5-01E0-1BEE-8E04-43100AF87223}"/>
          </ac:spMkLst>
        </pc:spChg>
      </pc:sldChg>
      <pc:sldChg chg="setBg">
        <pc:chgData name="필문 정" userId="2ce4f8eed8444bc6" providerId="LiveId" clId="{33A27463-C3FD-4FBC-8904-3A6C6F5EE04C}" dt="2024-10-08T09:12:03.248" v="1590"/>
        <pc:sldMkLst>
          <pc:docMk/>
          <pc:sldMk cId="2094416355" sldId="291"/>
        </pc:sldMkLst>
      </pc:sldChg>
      <pc:sldChg chg="addSp delSp modSp del mod">
        <pc:chgData name="필문 정" userId="2ce4f8eed8444bc6" providerId="LiveId" clId="{33A27463-C3FD-4FBC-8904-3A6C6F5EE04C}" dt="2024-10-08T09:02:31.740" v="100" actId="2696"/>
        <pc:sldMkLst>
          <pc:docMk/>
          <pc:sldMk cId="3943667278" sldId="292"/>
        </pc:sldMkLst>
        <pc:spChg chg="add del">
          <ac:chgData name="필문 정" userId="2ce4f8eed8444bc6" providerId="LiveId" clId="{33A27463-C3FD-4FBC-8904-3A6C6F5EE04C}" dt="2024-10-08T09:01:42.423" v="95" actId="478"/>
          <ac:spMkLst>
            <pc:docMk/>
            <pc:sldMk cId="3943667278" sldId="292"/>
            <ac:spMk id="2" creationId="{366CF842-8399-63C4-5FC2-D1381A3F2B84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3" creationId="{A198B1EF-B245-DEAC-2B7B-663E7A8DCE40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5" creationId="{5B2E99C6-8E70-3269-21C5-2B674A9F20CD}"/>
          </ac:spMkLst>
        </pc:spChg>
        <pc:spChg chg="add del">
          <ac:chgData name="필문 정" userId="2ce4f8eed8444bc6" providerId="LiveId" clId="{33A27463-C3FD-4FBC-8904-3A6C6F5EE04C}" dt="2024-10-08T09:01:44.630" v="96" actId="478"/>
          <ac:spMkLst>
            <pc:docMk/>
            <pc:sldMk cId="3943667278" sldId="292"/>
            <ac:spMk id="6" creationId="{3C3DBE9C-BB02-A311-159F-C21126C2956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2" creationId="{32B3CCE9-1CFA-343D-901B-C00B30C578F1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4" creationId="{F5D7ADBF-1136-F02A-40CE-30A5C74BA05D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5" creationId="{1FBF2BF7-97B5-92D3-2E95-76131BA9050A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7" creationId="{0AA8F84C-6B94-16F6-3906-AA5D45A9A74D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8" creationId="{9A971E05-9CA1-DC56-26BC-0C326010373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19" creationId="{78A8A77B-D26A-2E16-F243-B511842549E0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1" creationId="{197293D5-09EC-4D3C-E467-1585D5C0F56E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2" creationId="{47331036-E1DC-77FE-7247-E50CB1725E07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3" creationId="{54B9AB87-EAE9-3FBD-7075-A788ED6092D6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5" creationId="{DC827256-6DB6-DEF1-D623-AC9115615DC8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6" creationId="{3F78BA7D-1C5E-727A-4EFB-BDA15A45ACE4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7" creationId="{CE05C4B3-6432-8F9C-BAE2-15321EE9722B}"/>
          </ac:spMkLst>
        </pc:spChg>
        <pc:spChg chg="mod">
          <ac:chgData name="필문 정" userId="2ce4f8eed8444bc6" providerId="LiveId" clId="{33A27463-C3FD-4FBC-8904-3A6C6F5EE04C}" dt="2024-10-08T09:02:04.006" v="97"/>
          <ac:spMkLst>
            <pc:docMk/>
            <pc:sldMk cId="3943667278" sldId="292"/>
            <ac:spMk id="28" creationId="{09AD0533-94C6-2D83-66F9-A48CC51E130C}"/>
          </ac:spMkLst>
        </pc:spChg>
        <pc:spChg chg="add mod">
          <ac:chgData name="필문 정" userId="2ce4f8eed8444bc6" providerId="LiveId" clId="{33A27463-C3FD-4FBC-8904-3A6C6F5EE04C}" dt="2024-10-08T09:02:08.895" v="99" actId="14100"/>
          <ac:spMkLst>
            <pc:docMk/>
            <pc:sldMk cId="3943667278" sldId="292"/>
            <ac:spMk id="30" creationId="{AE1A93B0-37CA-DE79-8BBB-804362011097}"/>
          </ac:spMkLst>
        </pc:spChg>
        <pc:spChg chg="add mod">
          <ac:chgData name="필문 정" userId="2ce4f8eed8444bc6" providerId="LiveId" clId="{33A27463-C3FD-4FBC-8904-3A6C6F5EE04C}" dt="2024-10-08T09:02:08.895" v="99" actId="14100"/>
          <ac:spMkLst>
            <pc:docMk/>
            <pc:sldMk cId="3943667278" sldId="292"/>
            <ac:spMk id="31" creationId="{7EC2AC2C-16AD-1A9C-96FD-838A98983F1C}"/>
          </ac:spMkLst>
        </pc:s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11" creationId="{F22FCA66-DC7A-70FF-70EB-7E5FCEA171F8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16" creationId="{625B444B-44A3-7A02-6A5F-FE671D876A8A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20" creationId="{AF1C6986-4D24-E42F-D135-1EE98B45D379}"/>
          </ac:grpSpMkLst>
        </pc:grpChg>
        <pc:grpChg chg="add mod">
          <ac:chgData name="필문 정" userId="2ce4f8eed8444bc6" providerId="LiveId" clId="{33A27463-C3FD-4FBC-8904-3A6C6F5EE04C}" dt="2024-10-08T09:02:08.895" v="99" actId="14100"/>
          <ac:grpSpMkLst>
            <pc:docMk/>
            <pc:sldMk cId="3943667278" sldId="292"/>
            <ac:grpSpMk id="24" creationId="{ABDA03C0-165D-2F36-BA3C-2D6E12AB8A19}"/>
          </ac:grpSpMkLst>
        </pc:grp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7" creationId="{AA13E15D-411E-F9EA-2083-68453BD2D6ED}"/>
          </ac:picMkLst>
        </pc:picChg>
        <pc:picChg chg="add del">
          <ac:chgData name="필문 정" userId="2ce4f8eed8444bc6" providerId="LiveId" clId="{33A27463-C3FD-4FBC-8904-3A6C6F5EE04C}" dt="2024-10-08T09:01:44.630" v="96" actId="478"/>
          <ac:picMkLst>
            <pc:docMk/>
            <pc:sldMk cId="3943667278" sldId="292"/>
            <ac:picMk id="8" creationId="{C513A428-7279-D4E1-2AFC-ADD857E7E515}"/>
          </ac:picMkLst>
        </pc:pic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9" creationId="{6DBE8443-594F-C1CE-0E96-8A76E8F60B4D}"/>
          </ac:picMkLst>
        </pc:picChg>
        <pc:picChg chg="add del">
          <ac:chgData name="필문 정" userId="2ce4f8eed8444bc6" providerId="LiveId" clId="{33A27463-C3FD-4FBC-8904-3A6C6F5EE04C}" dt="2024-10-08T09:01:44.630" v="96" actId="478"/>
          <ac:picMkLst>
            <pc:docMk/>
            <pc:sldMk cId="3943667278" sldId="292"/>
            <ac:picMk id="10" creationId="{36D4B007-4EA0-0A93-FFA8-4F2E3102B81A}"/>
          </ac:picMkLst>
        </pc:picChg>
        <pc:picChg chg="add mod">
          <ac:chgData name="필문 정" userId="2ce4f8eed8444bc6" providerId="LiveId" clId="{33A27463-C3FD-4FBC-8904-3A6C6F5EE04C}" dt="2024-10-08T09:02:08.895" v="99" actId="14100"/>
          <ac:picMkLst>
            <pc:docMk/>
            <pc:sldMk cId="3943667278" sldId="292"/>
            <ac:picMk id="29" creationId="{64848E0B-D4F5-482D-B795-F57FB34AA3B8}"/>
          </ac:picMkLst>
        </pc:picChg>
      </pc:sldChg>
      <pc:sldChg chg="modSp add mod setBg">
        <pc:chgData name="필문 정" userId="2ce4f8eed8444bc6" providerId="LiveId" clId="{33A27463-C3FD-4FBC-8904-3A6C6F5EE04C}" dt="2024-10-08T09:12:11.081" v="1591"/>
        <pc:sldMkLst>
          <pc:docMk/>
          <pc:sldMk cId="3073806694" sldId="296"/>
        </pc:sldMkLst>
        <pc:spChg chg="mod">
          <ac:chgData name="필문 정" userId="2ce4f8eed8444bc6" providerId="LiveId" clId="{33A27463-C3FD-4FBC-8904-3A6C6F5EE04C}" dt="2024-10-08T09:03:23.696" v="344" actId="20577"/>
          <ac:spMkLst>
            <pc:docMk/>
            <pc:sldMk cId="3073806694" sldId="296"/>
            <ac:spMk id="45" creationId="{4999AAEF-5CAF-7E79-6A24-F196C8D0D3D2}"/>
          </ac:spMkLst>
        </pc:spChg>
        <pc:spChg chg="mod">
          <ac:chgData name="필문 정" userId="2ce4f8eed8444bc6" providerId="LiveId" clId="{33A27463-C3FD-4FBC-8904-3A6C6F5EE04C}" dt="2024-10-08T09:03:56.902" v="573" actId="14100"/>
          <ac:spMkLst>
            <pc:docMk/>
            <pc:sldMk cId="3073806694" sldId="296"/>
            <ac:spMk id="50" creationId="{3F4545E6-3424-70F1-0D43-4CDEFB68C93A}"/>
          </ac:spMkLst>
        </pc:spChg>
        <pc:spChg chg="mod">
          <ac:chgData name="필문 정" userId="2ce4f8eed8444bc6" providerId="LiveId" clId="{33A27463-C3FD-4FBC-8904-3A6C6F5EE04C}" dt="2024-10-08T09:04:26.837" v="833" actId="20577"/>
          <ac:spMkLst>
            <pc:docMk/>
            <pc:sldMk cId="3073806694" sldId="296"/>
            <ac:spMk id="51" creationId="{AA489DA8-6939-2CEE-1E51-6E946BE45F10}"/>
          </ac:spMkLst>
        </pc:spChg>
      </pc:sldChg>
      <pc:sldChg chg="modSp add mod setBg">
        <pc:chgData name="필문 정" userId="2ce4f8eed8444bc6" providerId="LiveId" clId="{33A27463-C3FD-4FBC-8904-3A6C6F5EE04C}" dt="2024-10-08T10:00:20.974" v="1623" actId="6549"/>
        <pc:sldMkLst>
          <pc:docMk/>
          <pc:sldMk cId="765048709" sldId="1547"/>
        </pc:sldMkLst>
        <pc:spChg chg="mod">
          <ac:chgData name="필문 정" userId="2ce4f8eed8444bc6" providerId="LiveId" clId="{33A27463-C3FD-4FBC-8904-3A6C6F5EE04C}" dt="2024-10-08T09:59:54.338" v="1617" actId="20577"/>
          <ac:spMkLst>
            <pc:docMk/>
            <pc:sldMk cId="765048709" sldId="1547"/>
            <ac:spMk id="45" creationId="{AE54E57A-62AA-E0C9-D57F-9BD868C8EC4F}"/>
          </ac:spMkLst>
        </pc:spChg>
        <pc:spChg chg="mod">
          <ac:chgData name="필문 정" userId="2ce4f8eed8444bc6" providerId="LiveId" clId="{33A27463-C3FD-4FBC-8904-3A6C6F5EE04C}" dt="2024-10-08T09:59:09.538" v="1610"/>
          <ac:spMkLst>
            <pc:docMk/>
            <pc:sldMk cId="765048709" sldId="1547"/>
            <ac:spMk id="50" creationId="{3B13C74A-A2F6-C190-311E-65EE0BCEF6A3}"/>
          </ac:spMkLst>
        </pc:spChg>
        <pc:spChg chg="mod">
          <ac:chgData name="필문 정" userId="2ce4f8eed8444bc6" providerId="LiveId" clId="{33A27463-C3FD-4FBC-8904-3A6C6F5EE04C}" dt="2024-10-08T10:00:20.974" v="1623" actId="6549"/>
          <ac:spMkLst>
            <pc:docMk/>
            <pc:sldMk cId="765048709" sldId="1547"/>
            <ac:spMk id="51" creationId="{FF9B0E33-F9FD-4378-8BD6-E2C516AD411E}"/>
          </ac:spMkLst>
        </pc:spChg>
      </pc:sldChg>
      <pc:sldChg chg="modSp add mod setBg">
        <pc:chgData name="필문 정" userId="2ce4f8eed8444bc6" providerId="LiveId" clId="{33A27463-C3FD-4FBC-8904-3A6C6F5EE04C}" dt="2024-10-08T09:12:17.826" v="1593"/>
        <pc:sldMkLst>
          <pc:docMk/>
          <pc:sldMk cId="3075895597" sldId="1548"/>
        </pc:sldMkLst>
        <pc:spChg chg="mod">
          <ac:chgData name="필문 정" userId="2ce4f8eed8444bc6" providerId="LiveId" clId="{33A27463-C3FD-4FBC-8904-3A6C6F5EE04C}" dt="2024-10-08T09:06:15.824" v="1259" actId="6549"/>
          <ac:spMkLst>
            <pc:docMk/>
            <pc:sldMk cId="3075895597" sldId="1548"/>
            <ac:spMk id="45" creationId="{72D350DE-58C2-B231-6A99-715E30A16328}"/>
          </ac:spMkLst>
        </pc:spChg>
        <pc:spChg chg="mod">
          <ac:chgData name="필문 정" userId="2ce4f8eed8444bc6" providerId="LiveId" clId="{33A27463-C3FD-4FBC-8904-3A6C6F5EE04C}" dt="2024-10-08T09:05:11.351" v="1022" actId="20577"/>
          <ac:spMkLst>
            <pc:docMk/>
            <pc:sldMk cId="3075895597" sldId="1548"/>
            <ac:spMk id="50" creationId="{1AEAFED0-15F1-CDA3-2AF0-8B0ACA31EAE9}"/>
          </ac:spMkLst>
        </pc:spChg>
        <pc:spChg chg="mod">
          <ac:chgData name="필문 정" userId="2ce4f8eed8444bc6" providerId="LiveId" clId="{33A27463-C3FD-4FBC-8904-3A6C6F5EE04C}" dt="2024-10-08T09:07:42.812" v="1579" actId="20577"/>
          <ac:spMkLst>
            <pc:docMk/>
            <pc:sldMk cId="3075895597" sldId="1548"/>
            <ac:spMk id="51" creationId="{97227408-21C2-AD59-226D-F155414BE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92" y="1481328"/>
            <a:ext cx="12577572" cy="4622292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259" y="6720842"/>
            <a:ext cx="8990838" cy="1749743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spc="90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5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2564608"/>
            <a:ext cx="14146217" cy="4279106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6884195"/>
            <a:ext cx="14146217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773" y="2738438"/>
            <a:ext cx="702608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703" y="2738438"/>
            <a:ext cx="7026087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4849895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308198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1" y="3765948"/>
            <a:ext cx="7308200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34714" y="2521745"/>
            <a:ext cx="7274864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4715" y="3757613"/>
            <a:ext cx="7308201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7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3" y="685802"/>
            <a:ext cx="8478230" cy="8105775"/>
          </a:xfrm>
        </p:spPr>
        <p:txBody>
          <a:bodyPr/>
          <a:lstStyle>
            <a:lvl1pPr>
              <a:defRPr sz="4800"/>
            </a:lvl1pPr>
            <a:lvl2pPr>
              <a:defRPr sz="4200" b="1"/>
            </a:lvl2pPr>
            <a:lvl3pPr>
              <a:defRPr sz="3600" b="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754381"/>
            <a:ext cx="14451017" cy="1988345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2811780"/>
            <a:ext cx="14451017" cy="652700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0605" y="9573769"/>
            <a:ext cx="4268852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632307" y="3139799"/>
            <a:ext cx="6236208" cy="62412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86879" y="9573769"/>
            <a:ext cx="751496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575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kern="1200" spc="225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35000"/>
        </a:lnSpc>
        <a:spcBef>
          <a:spcPts val="1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3000" kern="1200" spc="75">
          <a:solidFill>
            <a:schemeClr val="tx2"/>
          </a:solidFill>
          <a:latin typeface="+mn-lt"/>
          <a:ea typeface="+mn-ea"/>
          <a:cs typeface="+mn-cs"/>
        </a:defRPr>
      </a:lvl1pPr>
      <a:lvl2pPr marL="34290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700" kern="1200" spc="75">
          <a:solidFill>
            <a:schemeClr val="tx2"/>
          </a:solidFill>
          <a:latin typeface="+mn-lt"/>
          <a:ea typeface="+mn-ea"/>
          <a:cs typeface="+mn-cs"/>
        </a:defRPr>
      </a:lvl2pPr>
      <a:lvl3pPr marL="822960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400" b="1" kern="1200" spc="75">
          <a:solidFill>
            <a:schemeClr val="tx2"/>
          </a:solidFill>
          <a:latin typeface="+mn-lt"/>
          <a:ea typeface="+mn-ea"/>
          <a:cs typeface="+mn-cs"/>
        </a:defRPr>
      </a:lvl3pPr>
      <a:lvl4pPr marL="82296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4pPr>
      <a:lvl5pPr marL="1251585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2.xlsx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B05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B05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B05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solidFill>
                  <a:schemeClr val="tx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chemeClr val="tx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2EE9E73-29A6-95AB-95BD-981177624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7" y="3314700"/>
            <a:ext cx="1622333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그림 6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21724A87-131B-F310-4781-8B2CB1DA0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7" y="3294913"/>
            <a:ext cx="1619476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07 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37B9EF-B6E5-EB35-9F1F-E08EF6A70D46}"/>
              </a:ext>
            </a:extLst>
          </p:cNvPr>
          <p:cNvSpPr/>
          <p:nvPr/>
        </p:nvSpPr>
        <p:spPr>
          <a:xfrm>
            <a:off x="2057400" y="2019301"/>
            <a:ext cx="14257584" cy="784859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2772686" y="2838446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- </a:t>
            </a:r>
            <a:r>
              <a:rPr lang="ko-KR" altLang="en-US" sz="2100" b="1" dirty="0">
                <a:latin typeface="+mj-ea"/>
                <a:ea typeface="+mj-ea"/>
              </a:rPr>
              <a:t>고객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8374704" y="2703050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08 ERD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8ED5F8A0-60D7-57BA-2679-025CA4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18943"/>
            <a:ext cx="12344400" cy="72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60579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 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89343-C93F-0C6F-1E24-B0EA9A0F531E}"/>
              </a:ext>
            </a:extLst>
          </p:cNvPr>
          <p:cNvSpPr txBox="1"/>
          <p:nvPr/>
        </p:nvSpPr>
        <p:spPr>
          <a:xfrm>
            <a:off x="1905000" y="3162300"/>
            <a:ext cx="1226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임직원 관련</a:t>
            </a:r>
            <a:endParaRPr lang="en-US" altLang="ko-KR" sz="3200" b="1" dirty="0"/>
          </a:p>
          <a:p>
            <a:br>
              <a:rPr lang="en-US" altLang="ko-KR" sz="3200" b="1" dirty="0"/>
            </a:br>
            <a:r>
              <a:rPr lang="en-US" altLang="ko-KR" sz="3200" b="1" dirty="0"/>
              <a:t>2. </a:t>
            </a:r>
            <a:r>
              <a:rPr lang="ko-KR" altLang="en-US" sz="3200" b="1" dirty="0"/>
              <a:t>공지사항 관련</a:t>
            </a:r>
            <a:br>
              <a:rPr lang="en-US" altLang="ko-KR" sz="3200" b="1" dirty="0"/>
            </a:br>
            <a:endParaRPr lang="en-US" altLang="ko-KR" sz="3200" b="1" dirty="0"/>
          </a:p>
          <a:p>
            <a:r>
              <a:rPr lang="en-US" altLang="ko-KR" sz="3200" b="1" dirty="0"/>
              <a:t>3. </a:t>
            </a:r>
            <a:r>
              <a:rPr lang="ko-KR" altLang="en-US" sz="3200" b="1" dirty="0"/>
              <a:t>분석  기능 관련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4. </a:t>
            </a:r>
            <a:r>
              <a:rPr lang="ko-KR" altLang="en-US" sz="3200" b="1" dirty="0"/>
              <a:t>문의하기 관련</a:t>
            </a:r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C62E592E-72A7-2FD6-6CF4-724CAB2B2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655038"/>
              </p:ext>
            </p:extLst>
          </p:nvPr>
        </p:nvGraphicFramePr>
        <p:xfrm>
          <a:off x="13792200" y="342902"/>
          <a:ext cx="1871436" cy="137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575" imgH="771525" progId="PowerPoint.Show.12">
                  <p:embed/>
                </p:oleObj>
              </mc:Choice>
              <mc:Fallback>
                <p:oleObj name="Presentation" showAsIcon="1" r:id="rId3" imgW="914575" imgH="771525" progId="PowerPoint.Show.12">
                  <p:embed/>
                  <p:pic>
                    <p:nvPicPr>
                      <p:cNvPr id="5" name="개체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62E592E-72A7-2FD6-6CF4-724CAB2B2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92200" y="342902"/>
                        <a:ext cx="1871436" cy="1371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D950F3-3BFA-E48F-F095-616CED7C8E09}"/>
              </a:ext>
            </a:extLst>
          </p:cNvPr>
          <p:cNvGraphicFramePr>
            <a:graphicFrameLocks noGrp="1"/>
          </p:cNvGraphicFramePr>
          <p:nvPr/>
        </p:nvGraphicFramePr>
        <p:xfrm>
          <a:off x="2571224" y="383186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91A812-FD78-3C23-415D-F32BD95D71C4}"/>
              </a:ext>
            </a:extLst>
          </p:cNvPr>
          <p:cNvGraphicFramePr>
            <a:graphicFrameLocks noGrp="1"/>
          </p:cNvGraphicFramePr>
          <p:nvPr/>
        </p:nvGraphicFramePr>
        <p:xfrm>
          <a:off x="1771651" y="6619271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FFDB38-68F6-6AA6-6E45-E6BF5268FB79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447874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E54850-25DE-F219-A87D-8292549F4A59}"/>
              </a:ext>
            </a:extLst>
          </p:cNvPr>
          <p:cNvGraphicFramePr>
            <a:graphicFrameLocks noGrp="1"/>
          </p:cNvGraphicFramePr>
          <p:nvPr/>
        </p:nvGraphicFramePr>
        <p:xfrm>
          <a:off x="8620922" y="1121635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360867-D55A-5E38-5BB7-BBBD45FB6B73}"/>
              </a:ext>
            </a:extLst>
          </p:cNvPr>
          <p:cNvGraphicFramePr>
            <a:graphicFrameLocks noGrp="1"/>
          </p:cNvGraphicFramePr>
          <p:nvPr/>
        </p:nvGraphicFramePr>
        <p:xfrm>
          <a:off x="8619644" y="282145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5F361-D680-350B-55C2-5DED3716FF67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611613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D2EDAC7-9379-C9A6-EDCA-4F37632EDE9F}"/>
              </a:ext>
            </a:extLst>
          </p:cNvPr>
          <p:cNvGraphicFramePr>
            <a:graphicFrameLocks noGrp="1"/>
          </p:cNvGraphicFramePr>
          <p:nvPr/>
        </p:nvGraphicFramePr>
        <p:xfrm>
          <a:off x="8595270" y="7902857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F14BBF-313E-BCC3-5B73-6F29E55B592F}"/>
              </a:ext>
            </a:extLst>
          </p:cNvPr>
          <p:cNvSpPr txBox="1"/>
          <p:nvPr/>
        </p:nvSpPr>
        <p:spPr>
          <a:xfrm>
            <a:off x="457200" y="383186"/>
            <a:ext cx="1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임직원 관련</a:t>
            </a:r>
          </a:p>
        </p:txBody>
      </p:sp>
    </p:spTree>
    <p:extLst>
      <p:ext uri="{BB962C8B-B14F-4D97-AF65-F5344CB8AC3E}">
        <p14:creationId xmlns:p14="http://schemas.microsoft.com/office/powerpoint/2010/main" val="206305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5B742274-B3F8-A003-798A-5DF817DFDF64}"/>
              </a:ext>
            </a:extLst>
          </p:cNvPr>
          <p:cNvGraphicFramePr>
            <a:graphicFrameLocks noGrp="1"/>
          </p:cNvGraphicFramePr>
          <p:nvPr/>
        </p:nvGraphicFramePr>
        <p:xfrm>
          <a:off x="2415939" y="759438"/>
          <a:ext cx="3956289" cy="37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C96F6D5-B6FB-94C1-373C-3EB64684B57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126952"/>
          <a:ext cx="6972300" cy="457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184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828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64B044-6864-A4DE-F30A-6AF123F2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82151"/>
              </p:ext>
            </p:extLst>
          </p:nvPr>
        </p:nvGraphicFramePr>
        <p:xfrm>
          <a:off x="9175216" y="1682744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9E5DF9-D5E1-F025-E621-632BB29D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67913"/>
              </p:ext>
            </p:extLst>
          </p:nvPr>
        </p:nvGraphicFramePr>
        <p:xfrm>
          <a:off x="9130765" y="4780837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C5448CD5-781E-A64C-C8C3-2CFCCA3A7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47319"/>
              </p:ext>
            </p:extLst>
          </p:nvPr>
        </p:nvGraphicFramePr>
        <p:xfrm>
          <a:off x="9122543" y="6286500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CBB17D89-A48C-2B68-26FC-CABC70D0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27316"/>
              </p:ext>
            </p:extLst>
          </p:nvPr>
        </p:nvGraphicFramePr>
        <p:xfrm>
          <a:off x="9090718" y="7603630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FAB1C6-45C9-EE10-7904-C42E561921B1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공지사항 관련</a:t>
            </a:r>
          </a:p>
        </p:txBody>
      </p:sp>
    </p:spTree>
    <p:extLst>
      <p:ext uri="{BB962C8B-B14F-4D97-AF65-F5344CB8AC3E}">
        <p14:creationId xmlns:p14="http://schemas.microsoft.com/office/powerpoint/2010/main" val="105702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E98077-6ECC-BC66-63CF-F3A786E92874}"/>
              </a:ext>
            </a:extLst>
          </p:cNvPr>
          <p:cNvGraphicFramePr>
            <a:graphicFrameLocks noGrp="1"/>
          </p:cNvGraphicFramePr>
          <p:nvPr/>
        </p:nvGraphicFramePr>
        <p:xfrm>
          <a:off x="8398142" y="1231847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22C9EA-5D5A-9B57-EE0D-F9D443AFAB49}"/>
              </a:ext>
            </a:extLst>
          </p:cNvPr>
          <p:cNvGraphicFramePr>
            <a:graphicFrameLocks noGrp="1"/>
          </p:cNvGraphicFramePr>
          <p:nvPr/>
        </p:nvGraphicFramePr>
        <p:xfrm>
          <a:off x="12828359" y="1206099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60E5E4A-1A9F-4A82-C2C4-49623D92F6AA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1220543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CA87BFD-3B59-5617-49EC-28F88F7ACD42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6615588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92856AB-9CBD-2CD7-DBD5-0C39ECCBA7CD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관련</a:t>
            </a:r>
          </a:p>
        </p:txBody>
      </p:sp>
    </p:spTree>
    <p:extLst>
      <p:ext uri="{BB962C8B-B14F-4D97-AF65-F5344CB8AC3E}">
        <p14:creationId xmlns:p14="http://schemas.microsoft.com/office/powerpoint/2010/main" val="230434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CD20FD-3D5C-DFD2-01CE-BA4BCECCBD90}"/>
              </a:ext>
            </a:extLst>
          </p:cNvPr>
          <p:cNvGraphicFramePr>
            <a:graphicFrameLocks noGrp="1"/>
          </p:cNvGraphicFramePr>
          <p:nvPr/>
        </p:nvGraphicFramePr>
        <p:xfrm>
          <a:off x="4229043" y="1729058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ED6B65-D90A-9F60-14EE-AD9765A0A3A6}"/>
              </a:ext>
            </a:extLst>
          </p:cNvPr>
          <p:cNvGraphicFramePr>
            <a:graphicFrameLocks noGrp="1"/>
          </p:cNvGraphicFramePr>
          <p:nvPr/>
        </p:nvGraphicFramePr>
        <p:xfrm>
          <a:off x="8587844" y="1660703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9FE5E2-B557-3BE3-1059-23117D9BC4F8}"/>
              </a:ext>
            </a:extLst>
          </p:cNvPr>
          <p:cNvGraphicFramePr>
            <a:graphicFrameLocks noGrp="1"/>
          </p:cNvGraphicFramePr>
          <p:nvPr/>
        </p:nvGraphicFramePr>
        <p:xfrm>
          <a:off x="8576496" y="5510856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2D7FD-BC4F-75CB-32F3-64B9850238BC}"/>
              </a:ext>
            </a:extLst>
          </p:cNvPr>
          <p:cNvGraphicFramePr>
            <a:graphicFrameLocks noGrp="1"/>
          </p:cNvGraphicFramePr>
          <p:nvPr/>
        </p:nvGraphicFramePr>
        <p:xfrm>
          <a:off x="4229044" y="8045978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6C3F93-91D4-A32C-3975-A7287D96AF07}"/>
              </a:ext>
            </a:extLst>
          </p:cNvPr>
          <p:cNvSpPr txBox="1"/>
          <p:nvPr/>
        </p:nvSpPr>
        <p:spPr>
          <a:xfrm>
            <a:off x="629067" y="381567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3777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43201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43201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1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43201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2743200" y="6941305"/>
            <a:ext cx="3776067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sz="3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485744" y="7962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61615BD-785C-63F7-A466-ABA3E3B0BDC1}"/>
              </a:ext>
            </a:extLst>
          </p:cNvPr>
          <p:cNvSpPr txBox="1"/>
          <p:nvPr/>
        </p:nvSpPr>
        <p:spPr>
          <a:xfrm>
            <a:off x="1724839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580C24A-BADA-0A3B-3078-EAFAD2725240}"/>
              </a:ext>
            </a:extLst>
          </p:cNvPr>
          <p:cNvSpPr txBox="1"/>
          <p:nvPr/>
        </p:nvSpPr>
        <p:spPr>
          <a:xfrm>
            <a:off x="8001000" y="2933700"/>
            <a:ext cx="506452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688DAE-366E-7196-7D05-29A5961809DA}"/>
              </a:ext>
            </a:extLst>
          </p:cNvPr>
          <p:cNvSpPr txBox="1"/>
          <p:nvPr/>
        </p:nvSpPr>
        <p:spPr>
          <a:xfrm>
            <a:off x="8001000" y="3924300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16F68D2-C2A6-4EF8-3B54-EE3D3517C748}"/>
              </a:ext>
            </a:extLst>
          </p:cNvPr>
          <p:cNvSpPr txBox="1"/>
          <p:nvPr/>
        </p:nvSpPr>
        <p:spPr>
          <a:xfrm>
            <a:off x="8001000" y="59055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9BEE94B-1CDC-4F8A-EC2D-8878F0D1A2A2}"/>
              </a:ext>
            </a:extLst>
          </p:cNvPr>
          <p:cNvSpPr txBox="1"/>
          <p:nvPr/>
        </p:nvSpPr>
        <p:spPr>
          <a:xfrm>
            <a:off x="8024654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4C078A7D-CCED-B9EF-C58E-B1F7CA28F999}"/>
              </a:ext>
            </a:extLst>
          </p:cNvPr>
          <p:cNvSpPr txBox="1"/>
          <p:nvPr/>
        </p:nvSpPr>
        <p:spPr>
          <a:xfrm>
            <a:off x="8008168" y="4914900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E0660766-E143-8869-B70C-5929124E5B4D}"/>
              </a:ext>
            </a:extLst>
          </p:cNvPr>
          <p:cNvSpPr txBox="1"/>
          <p:nvPr/>
        </p:nvSpPr>
        <p:spPr>
          <a:xfrm>
            <a:off x="12954000" y="29337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51E0011A-375A-3296-EBA7-6D3799F388B8}"/>
              </a:ext>
            </a:extLst>
          </p:cNvPr>
          <p:cNvSpPr txBox="1"/>
          <p:nvPr/>
        </p:nvSpPr>
        <p:spPr>
          <a:xfrm>
            <a:off x="12954000" y="38952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32A5819-22F5-B53B-7647-F4DCCEADC644}"/>
              </a:ext>
            </a:extLst>
          </p:cNvPr>
          <p:cNvSpPr txBox="1"/>
          <p:nvPr/>
        </p:nvSpPr>
        <p:spPr>
          <a:xfrm>
            <a:off x="9054725" y="29337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WBS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8F83654-58DE-F839-4E0F-1B193BC5E3C5}"/>
              </a:ext>
            </a:extLst>
          </p:cNvPr>
          <p:cNvSpPr txBox="1"/>
          <p:nvPr/>
        </p:nvSpPr>
        <p:spPr>
          <a:xfrm>
            <a:off x="9067800" y="39243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BF3AC14-582D-E03C-4FCF-0411806B17BF}"/>
              </a:ext>
            </a:extLst>
          </p:cNvPr>
          <p:cNvSpPr txBox="1"/>
          <p:nvPr/>
        </p:nvSpPr>
        <p:spPr>
          <a:xfrm>
            <a:off x="9067800" y="4914900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ERD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16CB07B0-6556-623E-16A4-21F05C95089C}"/>
              </a:ext>
            </a:extLst>
          </p:cNvPr>
          <p:cNvSpPr txBox="1"/>
          <p:nvPr/>
        </p:nvSpPr>
        <p:spPr>
          <a:xfrm>
            <a:off x="9067800" y="5829300"/>
            <a:ext cx="3776066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Diagram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E4B161C-5DE5-7624-03F2-3B57AC0A9C0B}"/>
              </a:ext>
            </a:extLst>
          </p:cNvPr>
          <p:cNvSpPr txBox="1"/>
          <p:nvPr/>
        </p:nvSpPr>
        <p:spPr>
          <a:xfrm>
            <a:off x="9067799" y="6923757"/>
            <a:ext cx="2700935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F83A765-F358-DCBE-7CB8-865CE43F5B1D}"/>
              </a:ext>
            </a:extLst>
          </p:cNvPr>
          <p:cNvSpPr txBox="1"/>
          <p:nvPr/>
        </p:nvSpPr>
        <p:spPr>
          <a:xfrm>
            <a:off x="13856866" y="2954365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056BC42-D708-CD13-1B54-4A0C2CC8D9F1}"/>
              </a:ext>
            </a:extLst>
          </p:cNvPr>
          <p:cNvSpPr txBox="1"/>
          <p:nvPr/>
        </p:nvSpPr>
        <p:spPr>
          <a:xfrm>
            <a:off x="13856866" y="3910798"/>
            <a:ext cx="1752600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4DF82A-C12E-D249-E875-280738002241}"/>
              </a:ext>
            </a:extLst>
          </p:cNvPr>
          <p:cNvSpPr/>
          <p:nvPr/>
        </p:nvSpPr>
        <p:spPr>
          <a:xfrm>
            <a:off x="3677388" y="2270549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97D30-D25F-CA47-1C7D-BD9AFA7BE4D4}"/>
              </a:ext>
            </a:extLst>
          </p:cNvPr>
          <p:cNvSpPr/>
          <p:nvPr/>
        </p:nvSpPr>
        <p:spPr>
          <a:xfrm>
            <a:off x="12437364" y="3280777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0D09BE-66CF-B2A8-FDEF-F868C27BD214}"/>
              </a:ext>
            </a:extLst>
          </p:cNvPr>
          <p:cNvSpPr/>
          <p:nvPr/>
        </p:nvSpPr>
        <p:spPr>
          <a:xfrm>
            <a:off x="13911632" y="3280264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B3D5A6-115F-1261-9F8D-37E5659B1769}"/>
              </a:ext>
            </a:extLst>
          </p:cNvPr>
          <p:cNvSpPr/>
          <p:nvPr/>
        </p:nvSpPr>
        <p:spPr>
          <a:xfrm>
            <a:off x="10009946" y="2261297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E5D57E-B5DB-7678-D83E-DE5510CEA21C}"/>
              </a:ext>
            </a:extLst>
          </p:cNvPr>
          <p:cNvSpPr txBox="1"/>
          <p:nvPr/>
        </p:nvSpPr>
        <p:spPr>
          <a:xfrm>
            <a:off x="3677389" y="341667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6D22A3-606F-F963-0D25-FD7253B62FB7}"/>
              </a:ext>
            </a:extLst>
          </p:cNvPr>
          <p:cNvSpPr txBox="1"/>
          <p:nvPr/>
        </p:nvSpPr>
        <p:spPr>
          <a:xfrm>
            <a:off x="5235531" y="342121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F126DD5-522C-5F68-747A-7ED084210DE8}"/>
              </a:ext>
            </a:extLst>
          </p:cNvPr>
          <p:cNvSpPr txBox="1"/>
          <p:nvPr/>
        </p:nvSpPr>
        <p:spPr>
          <a:xfrm>
            <a:off x="5213966" y="250427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3338A2D-846B-0EA4-0016-09F8D0670D7A}"/>
              </a:ext>
            </a:extLst>
          </p:cNvPr>
          <p:cNvSpPr txBox="1"/>
          <p:nvPr/>
        </p:nvSpPr>
        <p:spPr>
          <a:xfrm>
            <a:off x="6866767" y="25031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F67C48B-4ED8-D9AB-7F22-D56B0750C11B}"/>
              </a:ext>
            </a:extLst>
          </p:cNvPr>
          <p:cNvSpPr txBox="1"/>
          <p:nvPr/>
        </p:nvSpPr>
        <p:spPr>
          <a:xfrm>
            <a:off x="6870791" y="343858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F6AF48-435C-BCB9-68A3-0FB9EDBD8E3D}"/>
              </a:ext>
            </a:extLst>
          </p:cNvPr>
          <p:cNvSpPr txBox="1"/>
          <p:nvPr/>
        </p:nvSpPr>
        <p:spPr>
          <a:xfrm>
            <a:off x="8418326" y="343601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61ADE9F-C3F0-E9B9-66ED-A71765656036}"/>
              </a:ext>
            </a:extLst>
          </p:cNvPr>
          <p:cNvSpPr txBox="1"/>
          <p:nvPr/>
        </p:nvSpPr>
        <p:spPr>
          <a:xfrm>
            <a:off x="10215899" y="824367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A22124-8B1A-168B-7D0E-F202B861A0AA}"/>
              </a:ext>
            </a:extLst>
          </p:cNvPr>
          <p:cNvSpPr txBox="1"/>
          <p:nvPr/>
        </p:nvSpPr>
        <p:spPr>
          <a:xfrm>
            <a:off x="10215899" y="331105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B4F72D-B540-E882-FA37-EE4C35BBCD7B}"/>
              </a:ext>
            </a:extLst>
          </p:cNvPr>
          <p:cNvSpPr txBox="1"/>
          <p:nvPr/>
        </p:nvSpPr>
        <p:spPr>
          <a:xfrm>
            <a:off x="10215899" y="6627841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46214E-E9CA-CF53-8CEB-8F29C1B62EAF}"/>
              </a:ext>
            </a:extLst>
          </p:cNvPr>
          <p:cNvSpPr txBox="1"/>
          <p:nvPr/>
        </p:nvSpPr>
        <p:spPr>
          <a:xfrm>
            <a:off x="10215899" y="7435756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555B2F-A038-8765-CE40-BE7A747D6C60}"/>
              </a:ext>
            </a:extLst>
          </p:cNvPr>
          <p:cNvSpPr txBox="1"/>
          <p:nvPr/>
        </p:nvSpPr>
        <p:spPr>
          <a:xfrm>
            <a:off x="13976341" y="34508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0D31B8-A06A-4F87-41E1-9DCF13CF0D43}"/>
              </a:ext>
            </a:extLst>
          </p:cNvPr>
          <p:cNvSpPr txBox="1"/>
          <p:nvPr/>
        </p:nvSpPr>
        <p:spPr>
          <a:xfrm>
            <a:off x="12481828" y="633343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DA25BE4-917A-0150-2EDE-38B9589ED061}"/>
              </a:ext>
            </a:extLst>
          </p:cNvPr>
          <p:cNvSpPr txBox="1"/>
          <p:nvPr/>
        </p:nvSpPr>
        <p:spPr>
          <a:xfrm>
            <a:off x="12481828" y="344045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892901A-9B8C-2841-47B5-8B0BBF9E194B}"/>
              </a:ext>
            </a:extLst>
          </p:cNvPr>
          <p:cNvSpPr txBox="1"/>
          <p:nvPr/>
        </p:nvSpPr>
        <p:spPr>
          <a:xfrm>
            <a:off x="13976341" y="633305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F349739-8C1B-1A05-573C-DE84D9512B70}"/>
              </a:ext>
            </a:extLst>
          </p:cNvPr>
          <p:cNvSpPr txBox="1"/>
          <p:nvPr/>
        </p:nvSpPr>
        <p:spPr>
          <a:xfrm>
            <a:off x="10215899" y="411896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9310784-9648-7AAF-45A8-2FC11931AD17}"/>
              </a:ext>
            </a:extLst>
          </p:cNvPr>
          <p:cNvSpPr txBox="1"/>
          <p:nvPr/>
        </p:nvSpPr>
        <p:spPr>
          <a:xfrm>
            <a:off x="10215899" y="250313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7F098D6-2C0E-A181-F9E8-AED381239285}"/>
              </a:ext>
            </a:extLst>
          </p:cNvPr>
          <p:cNvSpPr txBox="1"/>
          <p:nvPr/>
        </p:nvSpPr>
        <p:spPr>
          <a:xfrm>
            <a:off x="5244227" y="43771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3EF4357-36FF-811F-7E1F-3C6B85777B7C}"/>
              </a:ext>
            </a:extLst>
          </p:cNvPr>
          <p:cNvSpPr txBox="1"/>
          <p:nvPr/>
        </p:nvSpPr>
        <p:spPr>
          <a:xfrm>
            <a:off x="6835847" y="438615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2DB7BA-E26B-3A7C-C3A9-86C7FB562355}"/>
              </a:ext>
            </a:extLst>
          </p:cNvPr>
          <p:cNvSpPr txBox="1"/>
          <p:nvPr/>
        </p:nvSpPr>
        <p:spPr>
          <a:xfrm>
            <a:off x="8427467" y="439201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77D08BB-6244-9142-AA3C-1710427B5608}"/>
              </a:ext>
            </a:extLst>
          </p:cNvPr>
          <p:cNvSpPr txBox="1"/>
          <p:nvPr/>
        </p:nvSpPr>
        <p:spPr>
          <a:xfrm>
            <a:off x="8418326" y="54145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0A9CE90-DAD7-F864-5D35-FB68F7870B29}"/>
              </a:ext>
            </a:extLst>
          </p:cNvPr>
          <p:cNvSpPr txBox="1"/>
          <p:nvPr/>
        </p:nvSpPr>
        <p:spPr>
          <a:xfrm>
            <a:off x="6835847" y="54145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2EA4F86-2E33-D21E-B4DB-991AB0EBB1A6}"/>
              </a:ext>
            </a:extLst>
          </p:cNvPr>
          <p:cNvSpPr txBox="1"/>
          <p:nvPr/>
        </p:nvSpPr>
        <p:spPr>
          <a:xfrm>
            <a:off x="10215899" y="4926882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8B171A-5A99-38D2-A173-BB4BAA9BA4F5}"/>
              </a:ext>
            </a:extLst>
          </p:cNvPr>
          <p:cNvSpPr txBox="1"/>
          <p:nvPr/>
        </p:nvSpPr>
        <p:spPr>
          <a:xfrm>
            <a:off x="13976341" y="441227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C78E80A-523B-B486-5EEB-08180159B822}"/>
              </a:ext>
            </a:extLst>
          </p:cNvPr>
          <p:cNvSpPr txBox="1"/>
          <p:nvPr/>
        </p:nvSpPr>
        <p:spPr>
          <a:xfrm>
            <a:off x="13976341" y="537372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35B6B93-A331-CD1D-D7D3-D50BFDBACF77}"/>
              </a:ext>
            </a:extLst>
          </p:cNvPr>
          <p:cNvSpPr txBox="1"/>
          <p:nvPr/>
        </p:nvSpPr>
        <p:spPr>
          <a:xfrm>
            <a:off x="12486655" y="4926273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45B705F-5F17-D4FD-10D6-D84B4B4BF7B6}"/>
              </a:ext>
            </a:extLst>
          </p:cNvPr>
          <p:cNvCxnSpPr>
            <a:stCxn id="193" idx="3"/>
            <a:endCxn id="202" idx="1"/>
          </p:cNvCxnSpPr>
          <p:nvPr/>
        </p:nvCxnSpPr>
        <p:spPr>
          <a:xfrm>
            <a:off x="9765345" y="3614783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8866FCB8-3FD3-9921-8EE8-4463AD0991FC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 flipV="1">
            <a:off x="12334236" y="3619226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B439231-7071-3B8B-F2E6-3D78509D573A}"/>
              </a:ext>
            </a:extLst>
          </p:cNvPr>
          <p:cNvCxnSpPr>
            <a:stCxn id="200" idx="3"/>
            <a:endCxn id="210" idx="1"/>
          </p:cNvCxnSpPr>
          <p:nvPr/>
        </p:nvCxnSpPr>
        <p:spPr>
          <a:xfrm>
            <a:off x="13828847" y="3619226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AD48D123-C575-0716-D12A-650A32879FD4}"/>
              </a:ext>
            </a:extLst>
          </p:cNvPr>
          <p:cNvCxnSpPr>
            <a:stCxn id="193" idx="3"/>
            <a:endCxn id="195" idx="1"/>
          </p:cNvCxnSpPr>
          <p:nvPr/>
        </p:nvCxnSpPr>
        <p:spPr>
          <a:xfrm flipV="1">
            <a:off x="9765345" y="3489825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F4EF1F0B-C8C0-B134-2492-467BE8F814F6}"/>
              </a:ext>
            </a:extLst>
          </p:cNvPr>
          <p:cNvCxnSpPr>
            <a:stCxn id="195" idx="3"/>
            <a:endCxn id="200" idx="1"/>
          </p:cNvCxnSpPr>
          <p:nvPr/>
        </p:nvCxnSpPr>
        <p:spPr>
          <a:xfrm>
            <a:off x="12334236" y="3489825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8A8C460-F521-6B51-1B76-77B87AEC040C}"/>
              </a:ext>
            </a:extLst>
          </p:cNvPr>
          <p:cNvCxnSpPr>
            <a:stCxn id="203" idx="3"/>
            <a:endCxn id="200" idx="1"/>
          </p:cNvCxnSpPr>
          <p:nvPr/>
        </p:nvCxnSpPr>
        <p:spPr>
          <a:xfrm>
            <a:off x="12334236" y="2681910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3120E412-CEDB-F163-8856-4137457E93DF}"/>
              </a:ext>
            </a:extLst>
          </p:cNvPr>
          <p:cNvCxnSpPr>
            <a:stCxn id="190" idx="3"/>
            <a:endCxn id="203" idx="1"/>
          </p:cNvCxnSpPr>
          <p:nvPr/>
        </p:nvCxnSpPr>
        <p:spPr>
          <a:xfrm>
            <a:off x="8213786" y="2681910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00632778-CBBD-0F2E-9647-BE148EAECBCF}"/>
              </a:ext>
            </a:extLst>
          </p:cNvPr>
          <p:cNvCxnSpPr>
            <a:stCxn id="69" idx="0"/>
            <a:endCxn id="189" idx="1"/>
          </p:cNvCxnSpPr>
          <p:nvPr/>
        </p:nvCxnSpPr>
        <p:spPr>
          <a:xfrm flipV="1">
            <a:off x="4350899" y="2683043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37E58CA4-1228-EF52-80DE-BB41852158DA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 flipV="1">
            <a:off x="6560985" y="2681910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4378CD3-FCF7-A901-E264-E457B5FCFED5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>
            <a:off x="5024408" y="3595451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423E757-3E0C-25B5-EFBA-1DFA4C8F75FA}"/>
              </a:ext>
            </a:extLst>
          </p:cNvPr>
          <p:cNvCxnSpPr>
            <a:stCxn id="189" idx="2"/>
            <a:endCxn id="192" idx="1"/>
          </p:cNvCxnSpPr>
          <p:nvPr/>
        </p:nvCxnSpPr>
        <p:spPr>
          <a:xfrm>
            <a:off x="5887476" y="2861815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78C5C6C-9D8F-3F9D-E06C-A893050CA7D8}"/>
              </a:ext>
            </a:extLst>
          </p:cNvPr>
          <p:cNvCxnSpPr>
            <a:stCxn id="192" idx="3"/>
            <a:endCxn id="193" idx="1"/>
          </p:cNvCxnSpPr>
          <p:nvPr/>
        </p:nvCxnSpPr>
        <p:spPr>
          <a:xfrm flipV="1">
            <a:off x="8217810" y="3614783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100C5AC-F7E1-8CDD-D7D7-03B5A45B8007}"/>
              </a:ext>
            </a:extLst>
          </p:cNvPr>
          <p:cNvCxnSpPr>
            <a:stCxn id="69" idx="2"/>
            <a:endCxn id="204" idx="1"/>
          </p:cNvCxnSpPr>
          <p:nvPr/>
        </p:nvCxnSpPr>
        <p:spPr>
          <a:xfrm>
            <a:off x="4350899" y="3774223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868A95D-53DB-705B-1091-C5FD9C592B51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5917737" y="4734687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37567C39-F96D-F075-CD2F-DB170D88EC0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5940038" y="6805435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F8AF62A-1204-012C-6DA4-C9CB88FB43EA}"/>
              </a:ext>
            </a:extLst>
          </p:cNvPr>
          <p:cNvCxnSpPr>
            <a:stCxn id="196" idx="3"/>
            <a:endCxn id="199" idx="1"/>
          </p:cNvCxnSpPr>
          <p:nvPr/>
        </p:nvCxnSpPr>
        <p:spPr>
          <a:xfrm flipV="1">
            <a:off x="12334236" y="6512210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CDBEEC1-5271-49EA-E46C-91D7F4BB47FF}"/>
              </a:ext>
            </a:extLst>
          </p:cNvPr>
          <p:cNvCxnSpPr>
            <a:cxnSpLocks/>
          </p:cNvCxnSpPr>
          <p:nvPr/>
        </p:nvCxnSpPr>
        <p:spPr>
          <a:xfrm>
            <a:off x="9100976" y="6788058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A457B4E5-282E-3F91-9CDB-19EE0BBDD4EE}"/>
              </a:ext>
            </a:extLst>
          </p:cNvPr>
          <p:cNvCxnSpPr>
            <a:cxnSpLocks/>
            <a:endCxn id="197" idx="1"/>
          </p:cNvCxnSpPr>
          <p:nvPr/>
        </p:nvCxnSpPr>
        <p:spPr>
          <a:xfrm flipV="1">
            <a:off x="9100976" y="7614529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FAA58BBF-0FBE-7D6C-3339-36E0997DFEB8}"/>
              </a:ext>
            </a:extLst>
          </p:cNvPr>
          <p:cNvCxnSpPr>
            <a:cxnSpLocks/>
          </p:cNvCxnSpPr>
          <p:nvPr/>
        </p:nvCxnSpPr>
        <p:spPr>
          <a:xfrm flipV="1">
            <a:off x="9097962" y="8414774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E809245-19F0-485A-424E-58FE776DACC6}"/>
              </a:ext>
            </a:extLst>
          </p:cNvPr>
          <p:cNvSpPr txBox="1"/>
          <p:nvPr/>
        </p:nvSpPr>
        <p:spPr>
          <a:xfrm>
            <a:off x="10247160" y="5734796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EE3E65DE-178E-0098-10BC-715F1F4F3691}"/>
              </a:ext>
            </a:extLst>
          </p:cNvPr>
          <p:cNvCxnSpPr>
            <a:stCxn id="205" idx="2"/>
          </p:cNvCxnSpPr>
          <p:nvPr/>
        </p:nvCxnSpPr>
        <p:spPr>
          <a:xfrm flipH="1">
            <a:off x="5662575" y="4743696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831B2F22-3546-73AD-BF4C-3FE331B7CD72}"/>
              </a:ext>
            </a:extLst>
          </p:cNvPr>
          <p:cNvCxnSpPr/>
          <p:nvPr/>
        </p:nvCxnSpPr>
        <p:spPr>
          <a:xfrm>
            <a:off x="5671549" y="6512209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C4FC70B-D1F6-14F5-7688-9A48FF4C3817}"/>
              </a:ext>
            </a:extLst>
          </p:cNvPr>
          <p:cNvCxnSpPr/>
          <p:nvPr/>
        </p:nvCxnSpPr>
        <p:spPr>
          <a:xfrm>
            <a:off x="5662575" y="8365094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FEBBE421-654F-2246-13B1-EE2352F725E0}"/>
              </a:ext>
            </a:extLst>
          </p:cNvPr>
          <p:cNvCxnSpPr>
            <a:stCxn id="197" idx="3"/>
            <a:endCxn id="199" idx="1"/>
          </p:cNvCxnSpPr>
          <p:nvPr/>
        </p:nvCxnSpPr>
        <p:spPr>
          <a:xfrm flipV="1">
            <a:off x="12334236" y="6512210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1673E767-CC47-C9E2-448B-E07A3CE7B457}"/>
              </a:ext>
            </a:extLst>
          </p:cNvPr>
          <p:cNvCxnSpPr>
            <a:stCxn id="194" idx="3"/>
            <a:endCxn id="199" idx="1"/>
          </p:cNvCxnSpPr>
          <p:nvPr/>
        </p:nvCxnSpPr>
        <p:spPr>
          <a:xfrm flipV="1">
            <a:off x="12334236" y="6512210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D59C37F6-0A67-0EDC-BE85-A492562F9CC9}"/>
              </a:ext>
            </a:extLst>
          </p:cNvPr>
          <p:cNvCxnSpPr>
            <a:stCxn id="232" idx="3"/>
            <a:endCxn id="199" idx="1"/>
          </p:cNvCxnSpPr>
          <p:nvPr/>
        </p:nvCxnSpPr>
        <p:spPr>
          <a:xfrm>
            <a:off x="12363960" y="5912996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99C49613-449A-E8EB-ACFE-D2626CCE6C99}"/>
              </a:ext>
            </a:extLst>
          </p:cNvPr>
          <p:cNvCxnSpPr>
            <a:stCxn id="199" idx="3"/>
            <a:endCxn id="201" idx="1"/>
          </p:cNvCxnSpPr>
          <p:nvPr/>
        </p:nvCxnSpPr>
        <p:spPr>
          <a:xfrm flipV="1">
            <a:off x="13828847" y="6511831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F7B5D877-B91F-7E1D-2860-D64F39581B28}"/>
              </a:ext>
            </a:extLst>
          </p:cNvPr>
          <p:cNvCxnSpPr>
            <a:stCxn id="200" idx="3"/>
            <a:endCxn id="198" idx="1"/>
          </p:cNvCxnSpPr>
          <p:nvPr/>
        </p:nvCxnSpPr>
        <p:spPr>
          <a:xfrm>
            <a:off x="13828847" y="3619226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5E4B86B6-0663-FE9D-8257-D7E417183E63}"/>
              </a:ext>
            </a:extLst>
          </p:cNvPr>
          <p:cNvCxnSpPr>
            <a:stCxn id="205" idx="3"/>
            <a:endCxn id="206" idx="1"/>
          </p:cNvCxnSpPr>
          <p:nvPr/>
        </p:nvCxnSpPr>
        <p:spPr>
          <a:xfrm>
            <a:off x="8182866" y="4564924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6BE27540-284C-C196-1900-004B56D9AC58}"/>
              </a:ext>
            </a:extLst>
          </p:cNvPr>
          <p:cNvCxnSpPr>
            <a:stCxn id="206" idx="3"/>
            <a:endCxn id="232" idx="1"/>
          </p:cNvCxnSpPr>
          <p:nvPr/>
        </p:nvCxnSpPr>
        <p:spPr>
          <a:xfrm>
            <a:off x="9774486" y="4570788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9EA17412-58E2-7F98-8B91-FC5F50D04DB5}"/>
              </a:ext>
            </a:extLst>
          </p:cNvPr>
          <p:cNvCxnSpPr>
            <a:stCxn id="204" idx="3"/>
            <a:endCxn id="205" idx="1"/>
          </p:cNvCxnSpPr>
          <p:nvPr/>
        </p:nvCxnSpPr>
        <p:spPr>
          <a:xfrm>
            <a:off x="6591246" y="4555915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98A168C-5799-D04D-1ADE-FD7124EE6BFE}"/>
              </a:ext>
            </a:extLst>
          </p:cNvPr>
          <p:cNvCxnSpPr>
            <a:stCxn id="204" idx="3"/>
            <a:endCxn id="208" idx="1"/>
          </p:cNvCxnSpPr>
          <p:nvPr/>
        </p:nvCxnSpPr>
        <p:spPr>
          <a:xfrm>
            <a:off x="6591246" y="4555915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4E28E00-CBB7-8545-13D4-0E2751BD8F45}"/>
              </a:ext>
            </a:extLst>
          </p:cNvPr>
          <p:cNvCxnSpPr>
            <a:stCxn id="208" idx="3"/>
            <a:endCxn id="207" idx="1"/>
          </p:cNvCxnSpPr>
          <p:nvPr/>
        </p:nvCxnSpPr>
        <p:spPr>
          <a:xfrm flipV="1">
            <a:off x="8182866" y="5593276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FFBD3FA-B15E-EFC6-ED01-6D041A4DE1C7}"/>
              </a:ext>
            </a:extLst>
          </p:cNvPr>
          <p:cNvCxnSpPr>
            <a:stCxn id="207" idx="3"/>
            <a:endCxn id="209" idx="1"/>
          </p:cNvCxnSpPr>
          <p:nvPr/>
        </p:nvCxnSpPr>
        <p:spPr>
          <a:xfrm flipV="1">
            <a:off x="9765345" y="5105655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AF8E05D6-BB54-60AD-5F55-EAE977028843}"/>
              </a:ext>
            </a:extLst>
          </p:cNvPr>
          <p:cNvCxnSpPr>
            <a:stCxn id="209" idx="3"/>
            <a:endCxn id="212" idx="1"/>
          </p:cNvCxnSpPr>
          <p:nvPr/>
        </p:nvCxnSpPr>
        <p:spPr>
          <a:xfrm flipV="1">
            <a:off x="12334235" y="5105046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600E4233-8ACB-58CF-2D24-E41B2C30A45B}"/>
              </a:ext>
            </a:extLst>
          </p:cNvPr>
          <p:cNvCxnSpPr>
            <a:stCxn id="212" idx="3"/>
            <a:endCxn id="211" idx="1"/>
          </p:cNvCxnSpPr>
          <p:nvPr/>
        </p:nvCxnSpPr>
        <p:spPr>
          <a:xfrm>
            <a:off x="13824019" y="5105046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28EECDCA-2E9D-4097-6BC7-9B1259A54D96}"/>
              </a:ext>
            </a:extLst>
          </p:cNvPr>
          <p:cNvSpPr txBox="1"/>
          <p:nvPr/>
        </p:nvSpPr>
        <p:spPr>
          <a:xfrm>
            <a:off x="6306459" y="1889968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BCDA42C-15A9-1630-9B63-481C3FC7869E}"/>
              </a:ext>
            </a:extLst>
          </p:cNvPr>
          <p:cNvSpPr txBox="1"/>
          <p:nvPr/>
        </p:nvSpPr>
        <p:spPr>
          <a:xfrm>
            <a:off x="10807694" y="1885251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CCE8EB2-C429-F1B7-96B0-DE24C39CDD88}"/>
              </a:ext>
            </a:extLst>
          </p:cNvPr>
          <p:cNvSpPr txBox="1"/>
          <p:nvPr/>
        </p:nvSpPr>
        <p:spPr>
          <a:xfrm>
            <a:off x="12835669" y="2911318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84BCABB-5817-D41F-80B4-B2787B4F718F}"/>
              </a:ext>
            </a:extLst>
          </p:cNvPr>
          <p:cNvSpPr txBox="1"/>
          <p:nvPr/>
        </p:nvSpPr>
        <p:spPr>
          <a:xfrm>
            <a:off x="14364782" y="29055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3409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1243E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017B4-5A96-63EC-9B08-33ED2F63693B}"/>
              </a:ext>
            </a:extLst>
          </p:cNvPr>
          <p:cNvSpPr/>
          <p:nvPr/>
        </p:nvSpPr>
        <p:spPr>
          <a:xfrm>
            <a:off x="11865176" y="415299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1CF7D-7E40-6E1A-987F-3F1183D50727}"/>
              </a:ext>
            </a:extLst>
          </p:cNvPr>
          <p:cNvSpPr/>
          <p:nvPr/>
        </p:nvSpPr>
        <p:spPr>
          <a:xfrm>
            <a:off x="9444879" y="415420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593FA-07DD-8583-DF99-AFAD11D0BE20}"/>
              </a:ext>
            </a:extLst>
          </p:cNvPr>
          <p:cNvSpPr/>
          <p:nvPr/>
        </p:nvSpPr>
        <p:spPr>
          <a:xfrm>
            <a:off x="3851062" y="304355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2D6B16E-40D2-1421-A627-272A67F666CD}"/>
              </a:ext>
            </a:extLst>
          </p:cNvPr>
          <p:cNvSpPr/>
          <p:nvPr/>
        </p:nvSpPr>
        <p:spPr>
          <a:xfrm>
            <a:off x="13712079" y="416385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AD20BA-8E3D-D1CB-D346-0C5401AEDFBE}"/>
              </a:ext>
            </a:extLst>
          </p:cNvPr>
          <p:cNvSpPr txBox="1"/>
          <p:nvPr/>
        </p:nvSpPr>
        <p:spPr>
          <a:xfrm>
            <a:off x="3981069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C8E1D89-35FF-CD8D-01DA-4C33F2D70CB5}"/>
              </a:ext>
            </a:extLst>
          </p:cNvPr>
          <p:cNvSpPr txBox="1"/>
          <p:nvPr/>
        </p:nvSpPr>
        <p:spPr>
          <a:xfrm>
            <a:off x="5763277" y="344305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C5E6E1F-3BDA-339E-7DEB-E89AB8F5990D}"/>
              </a:ext>
            </a:extLst>
          </p:cNvPr>
          <p:cNvSpPr txBox="1"/>
          <p:nvPr/>
        </p:nvSpPr>
        <p:spPr>
          <a:xfrm>
            <a:off x="7545485" y="34480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B7327AB-3827-9DB2-B631-7FEDE77A24BB}"/>
              </a:ext>
            </a:extLst>
          </p:cNvPr>
          <p:cNvSpPr txBox="1"/>
          <p:nvPr/>
        </p:nvSpPr>
        <p:spPr>
          <a:xfrm>
            <a:off x="7545484" y="412097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F29ACD-D9B0-AC42-01DA-60CAC742052A}"/>
              </a:ext>
            </a:extLst>
          </p:cNvPr>
          <p:cNvSpPr txBox="1"/>
          <p:nvPr/>
        </p:nvSpPr>
        <p:spPr>
          <a:xfrm>
            <a:off x="7552014" y="479357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3F77A-598A-AF07-E6D1-DC0EC529F9DB}"/>
              </a:ext>
            </a:extLst>
          </p:cNvPr>
          <p:cNvSpPr txBox="1"/>
          <p:nvPr/>
        </p:nvSpPr>
        <p:spPr>
          <a:xfrm>
            <a:off x="5763276" y="546529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94F1815-C6D0-D570-5471-E83DF77DC779}"/>
              </a:ext>
            </a:extLst>
          </p:cNvPr>
          <p:cNvSpPr txBox="1"/>
          <p:nvPr/>
        </p:nvSpPr>
        <p:spPr>
          <a:xfrm>
            <a:off x="7545483" y="547215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03A5014-697C-5138-1037-065CF2B85B5E}"/>
              </a:ext>
            </a:extLst>
          </p:cNvPr>
          <p:cNvSpPr txBox="1"/>
          <p:nvPr/>
        </p:nvSpPr>
        <p:spPr>
          <a:xfrm>
            <a:off x="5763275" y="612730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4A4E239-48B5-7AD4-2BB9-79A5EC0B8BB7}"/>
              </a:ext>
            </a:extLst>
          </p:cNvPr>
          <p:cNvSpPr txBox="1"/>
          <p:nvPr/>
        </p:nvSpPr>
        <p:spPr>
          <a:xfrm>
            <a:off x="9726381" y="447001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29BBA6-5B55-C56A-9417-AA2F9E7AFF55}"/>
              </a:ext>
            </a:extLst>
          </p:cNvPr>
          <p:cNvSpPr txBox="1"/>
          <p:nvPr/>
        </p:nvSpPr>
        <p:spPr>
          <a:xfrm>
            <a:off x="9739825" y="519146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D7A1725-F51C-C06D-C4D7-2E5C8D849DBB}"/>
              </a:ext>
            </a:extLst>
          </p:cNvPr>
          <p:cNvSpPr txBox="1"/>
          <p:nvPr/>
        </p:nvSpPr>
        <p:spPr>
          <a:xfrm>
            <a:off x="9727399" y="612884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91B922-126A-E413-8558-4EE408992E3E}"/>
              </a:ext>
            </a:extLst>
          </p:cNvPr>
          <p:cNvSpPr txBox="1"/>
          <p:nvPr/>
        </p:nvSpPr>
        <p:spPr>
          <a:xfrm>
            <a:off x="14037187" y="447570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9001D15-4677-6E70-BB3D-8BA7423B5E71}"/>
              </a:ext>
            </a:extLst>
          </p:cNvPr>
          <p:cNvSpPr txBox="1"/>
          <p:nvPr/>
        </p:nvSpPr>
        <p:spPr>
          <a:xfrm>
            <a:off x="1402574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54635E4-6121-958F-F03F-C618D4B4E2C8}"/>
              </a:ext>
            </a:extLst>
          </p:cNvPr>
          <p:cNvSpPr txBox="1"/>
          <p:nvPr/>
        </p:nvSpPr>
        <p:spPr>
          <a:xfrm>
            <a:off x="12210565" y="447978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9C855ED-F7DC-587C-73AD-1EB3906436F0}"/>
              </a:ext>
            </a:extLst>
          </p:cNvPr>
          <p:cNvSpPr txBox="1"/>
          <p:nvPr/>
        </p:nvSpPr>
        <p:spPr>
          <a:xfrm>
            <a:off x="12190900" y="612884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026C525-21CF-57F5-1CBA-6CE0C26413B8}"/>
              </a:ext>
            </a:extLst>
          </p:cNvPr>
          <p:cNvCxnSpPr>
            <a:stCxn id="69" idx="3"/>
            <a:endCxn id="128" idx="1"/>
          </p:cNvCxnSpPr>
          <p:nvPr/>
        </p:nvCxnSpPr>
        <p:spPr>
          <a:xfrm flipV="1">
            <a:off x="5328088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BA128BD8-ADAC-4C5B-C90A-2574A0B5DB09}"/>
              </a:ext>
            </a:extLst>
          </p:cNvPr>
          <p:cNvCxnSpPr>
            <a:stCxn id="128" idx="3"/>
            <a:endCxn id="189" idx="1"/>
          </p:cNvCxnSpPr>
          <p:nvPr/>
        </p:nvCxnSpPr>
        <p:spPr>
          <a:xfrm>
            <a:off x="7110296" y="362182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49BB5B5-A9FA-F717-1A6B-CE81362110F5}"/>
              </a:ext>
            </a:extLst>
          </p:cNvPr>
          <p:cNvCxnSpPr>
            <a:stCxn id="128" idx="3"/>
            <a:endCxn id="190" idx="1"/>
          </p:cNvCxnSpPr>
          <p:nvPr/>
        </p:nvCxnSpPr>
        <p:spPr>
          <a:xfrm>
            <a:off x="7110296" y="362182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5C54165E-5D61-616F-E17D-315B243C490D}"/>
              </a:ext>
            </a:extLst>
          </p:cNvPr>
          <p:cNvCxnSpPr>
            <a:stCxn id="128" idx="3"/>
            <a:endCxn id="192" idx="1"/>
          </p:cNvCxnSpPr>
          <p:nvPr/>
        </p:nvCxnSpPr>
        <p:spPr>
          <a:xfrm>
            <a:off x="7110296" y="362182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44D76DA3-081B-9753-4FF0-CB95B1D93708}"/>
              </a:ext>
            </a:extLst>
          </p:cNvPr>
          <p:cNvCxnSpPr>
            <a:stCxn id="69" idx="3"/>
            <a:endCxn id="193" idx="1"/>
          </p:cNvCxnSpPr>
          <p:nvPr/>
        </p:nvCxnSpPr>
        <p:spPr>
          <a:xfrm>
            <a:off x="5328088" y="362682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FC04F7E-3ABB-64A5-BFE1-2C91D3DD4CC8}"/>
              </a:ext>
            </a:extLst>
          </p:cNvPr>
          <p:cNvCxnSpPr>
            <a:stCxn id="193" idx="3"/>
            <a:endCxn id="194" idx="1"/>
          </p:cNvCxnSpPr>
          <p:nvPr/>
        </p:nvCxnSpPr>
        <p:spPr>
          <a:xfrm>
            <a:off x="7110295" y="564407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417A196-B956-1C45-D6A9-A694653ADF7E}"/>
              </a:ext>
            </a:extLst>
          </p:cNvPr>
          <p:cNvCxnSpPr>
            <a:stCxn id="194" idx="3"/>
            <a:endCxn id="197" idx="1"/>
          </p:cNvCxnSpPr>
          <p:nvPr/>
        </p:nvCxnSpPr>
        <p:spPr>
          <a:xfrm flipV="1">
            <a:off x="8892502" y="537023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C05C998-2F74-B528-27A6-1B7596D52BC7}"/>
              </a:ext>
            </a:extLst>
          </p:cNvPr>
          <p:cNvCxnSpPr>
            <a:stCxn id="197" idx="3"/>
            <a:endCxn id="201" idx="1"/>
          </p:cNvCxnSpPr>
          <p:nvPr/>
        </p:nvCxnSpPr>
        <p:spPr>
          <a:xfrm flipV="1">
            <a:off x="11719767" y="465855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F2778480-2D35-C01D-2FF5-E5054C44C327}"/>
              </a:ext>
            </a:extLst>
          </p:cNvPr>
          <p:cNvCxnSpPr>
            <a:stCxn id="193" idx="0"/>
          </p:cNvCxnSpPr>
          <p:nvPr/>
        </p:nvCxnSpPr>
        <p:spPr>
          <a:xfrm flipV="1">
            <a:off x="6436786" y="534968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E999E3EC-BEBB-5078-8A04-8CFD403B126D}"/>
              </a:ext>
            </a:extLst>
          </p:cNvPr>
          <p:cNvCxnSpPr/>
          <p:nvPr/>
        </p:nvCxnSpPr>
        <p:spPr>
          <a:xfrm>
            <a:off x="6448282" y="534968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1A29EB88-9E9A-7B2A-BE71-1D06A84C6506}"/>
              </a:ext>
            </a:extLst>
          </p:cNvPr>
          <p:cNvCxnSpPr/>
          <p:nvPr/>
        </p:nvCxnSpPr>
        <p:spPr>
          <a:xfrm flipV="1">
            <a:off x="9240643" y="465855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E2B910-99E6-A6D6-FF38-8408BD5DDD8C}"/>
              </a:ext>
            </a:extLst>
          </p:cNvPr>
          <p:cNvCxnSpPr>
            <a:endCxn id="196" idx="1"/>
          </p:cNvCxnSpPr>
          <p:nvPr/>
        </p:nvCxnSpPr>
        <p:spPr>
          <a:xfrm flipV="1">
            <a:off x="9260308" y="464879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DA9FA6D-AD24-8087-5CFB-215146F53DAC}"/>
              </a:ext>
            </a:extLst>
          </p:cNvPr>
          <p:cNvCxnSpPr>
            <a:stCxn id="196" idx="3"/>
            <a:endCxn id="201" idx="1"/>
          </p:cNvCxnSpPr>
          <p:nvPr/>
        </p:nvCxnSpPr>
        <p:spPr>
          <a:xfrm>
            <a:off x="11706323" y="464879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6D22ACBB-CBAF-012B-442E-F48F8CF9B407}"/>
              </a:ext>
            </a:extLst>
          </p:cNvPr>
          <p:cNvCxnSpPr>
            <a:stCxn id="201" idx="3"/>
            <a:endCxn id="199" idx="1"/>
          </p:cNvCxnSpPr>
          <p:nvPr/>
        </p:nvCxnSpPr>
        <p:spPr>
          <a:xfrm flipV="1">
            <a:off x="13557584" y="465448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85482CE5-D8CC-4136-D43B-C118B5F032B7}"/>
              </a:ext>
            </a:extLst>
          </p:cNvPr>
          <p:cNvCxnSpPr>
            <a:stCxn id="69" idx="3"/>
            <a:endCxn id="195" idx="1"/>
          </p:cNvCxnSpPr>
          <p:nvPr/>
        </p:nvCxnSpPr>
        <p:spPr>
          <a:xfrm>
            <a:off x="5328088" y="362682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5BD890-EEAE-10B0-244D-DB878F09824E}"/>
              </a:ext>
            </a:extLst>
          </p:cNvPr>
          <p:cNvCxnSpPr>
            <a:stCxn id="195" idx="3"/>
            <a:endCxn id="198" idx="1"/>
          </p:cNvCxnSpPr>
          <p:nvPr/>
        </p:nvCxnSpPr>
        <p:spPr>
          <a:xfrm>
            <a:off x="7110294" y="630607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B8A58190-0007-52AF-C7B0-622804903182}"/>
              </a:ext>
            </a:extLst>
          </p:cNvPr>
          <p:cNvCxnSpPr>
            <a:stCxn id="198" idx="3"/>
            <a:endCxn id="202" idx="1"/>
          </p:cNvCxnSpPr>
          <p:nvPr/>
        </p:nvCxnSpPr>
        <p:spPr>
          <a:xfrm>
            <a:off x="11707341" y="630762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2BFB4CD2-3481-F3D5-53C5-81831C88F2AA}"/>
              </a:ext>
            </a:extLst>
          </p:cNvPr>
          <p:cNvCxnSpPr>
            <a:stCxn id="202" idx="3"/>
            <a:endCxn id="200" idx="1"/>
          </p:cNvCxnSpPr>
          <p:nvPr/>
        </p:nvCxnSpPr>
        <p:spPr>
          <a:xfrm>
            <a:off x="13537919" y="630762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14837DD4-CA35-D6CD-223E-1E37CFAE1E04}"/>
              </a:ext>
            </a:extLst>
          </p:cNvPr>
          <p:cNvSpPr txBox="1"/>
          <p:nvPr/>
        </p:nvSpPr>
        <p:spPr>
          <a:xfrm>
            <a:off x="6308980" y="266257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C99362-98AD-24C8-E668-326EB2879FA3}"/>
              </a:ext>
            </a:extLst>
          </p:cNvPr>
          <p:cNvSpPr txBox="1"/>
          <p:nvPr/>
        </p:nvSpPr>
        <p:spPr>
          <a:xfrm>
            <a:off x="10272703" y="378295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D6BC43-4351-A650-ED41-52DC30124835}"/>
              </a:ext>
            </a:extLst>
          </p:cNvPr>
          <p:cNvSpPr txBox="1"/>
          <p:nvPr/>
        </p:nvSpPr>
        <p:spPr>
          <a:xfrm>
            <a:off x="12539767" y="379491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DAB4EAB-0F16-FEFE-2AC5-1D3DBE00AE33}"/>
              </a:ext>
            </a:extLst>
          </p:cNvPr>
          <p:cNvSpPr txBox="1"/>
          <p:nvPr/>
        </p:nvSpPr>
        <p:spPr>
          <a:xfrm>
            <a:off x="14438880" y="382714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81996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10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영수증, 번호, 평행이(가) 표시된 사진">
            <a:extLst>
              <a:ext uri="{FF2B5EF4-FFF2-40B4-BE49-F238E27FC236}">
                <a16:creationId xmlns:a16="http://schemas.microsoft.com/office/drawing/2014/main" id="{641935E1-599A-33E4-7574-3AF7A4B9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73828"/>
            <a:ext cx="17490167" cy="8046472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211A219-6EE3-3CD8-8F23-CC6A0DFFA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05889"/>
              </p:ext>
            </p:extLst>
          </p:nvPr>
        </p:nvGraphicFramePr>
        <p:xfrm>
          <a:off x="13868400" y="333821"/>
          <a:ext cx="2023835" cy="144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211A219-6EE3-3CD8-8F23-CC6A0DFF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8400" y="333821"/>
                        <a:ext cx="2023835" cy="1447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D5CF37-34CE-57B3-3926-F59DE45DF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89922"/>
              </p:ext>
            </p:extLst>
          </p:nvPr>
        </p:nvGraphicFramePr>
        <p:xfrm>
          <a:off x="996802" y="2171701"/>
          <a:ext cx="8147198" cy="264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1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구축환경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04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</a:t>
                      </a:r>
                      <a:r>
                        <a:rPr lang="ko-KR" altLang="en-US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운영체제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 Windows 11 Home 64bit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[CPU] 12th Gen Intel(R) Core(TM) i7-1260P 2.10GHz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[RAM] 32GB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[GPU] Intel(R) Arc(TM) A350M Graphics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232710-5566-D2E2-A712-445AD814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48836"/>
              </p:ext>
            </p:extLst>
          </p:nvPr>
        </p:nvGraphicFramePr>
        <p:xfrm>
          <a:off x="1758802" y="5483860"/>
          <a:ext cx="654699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j-ea"/>
                          <a:ea typeface="+mj-ea"/>
                        </a:rPr>
                        <a:t>개발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184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jdk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22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eclipse 4.33.0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apache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-tomcat 9.0.95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-java-client 3.4.1commons-fileupload 1.5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commons-io 2.8.0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10.3.11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9.4.0.5125</a:t>
                      </a:r>
                      <a:endParaRPr lang="ko-KR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A56F6A0-8E22-A3F3-5935-D43275603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1295"/>
              </p:ext>
            </p:extLst>
          </p:nvPr>
        </p:nvGraphicFramePr>
        <p:xfrm>
          <a:off x="10210800" y="2247900"/>
          <a:ext cx="6546998" cy="516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분석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4253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python 3.12.0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keras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3.5.0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matplotlib 3.9.2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numpy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1.26.4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pandas 2.2.3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seaborn 0.13.2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scikit-learn 1.5.2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tensorflow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2.17.0xgboost 2.1.1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이끌어야하지만 그러지 못한 점이 아쉽지만 좋은 팀원분들이 잘 해결해주셔서 좋은 마무리를 한 것 같습니다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514218" y="7717971"/>
            <a:ext cx="7020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중점을두어 진행되면 더 좋았을것 같은 아쉬움이 있습니다</a:t>
            </a:r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배울점도 있었지만 아쉬운 부분도 있었습니다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들을 위해서 노력한점</a:t>
              </a: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있을만큼의 전문성을 보여주어야 하는 미흡했습니다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/>
              <a:t>UI ,UX </a:t>
            </a:r>
            <a:r>
              <a:rPr lang="ko-KR" altLang="en-US" sz="180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/>
            </a:br>
            <a:r>
              <a:rPr lang="ko-KR" altLang="en-US" sz="1800"/>
              <a:t>다음에 할 때는 계획서를 짤 수 있을 정도의 실력을 키워야겠다는 생각이 들었습니다</a:t>
            </a:r>
            <a:r>
              <a:rPr lang="en-US" altLang="ko-KR" sz="1800"/>
              <a:t>.</a:t>
            </a:r>
            <a:r>
              <a:rPr lang="en-US" altLang="ko-KR" sz="1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머신러닝 기능 구현을 성공해내 굉장히 뿌듯했습니다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웹구현 및 머신러닝 서비스 구현을 잘 해낼 수 있다는 자신감을 얻었습니다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7315200" cy="412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749415"/>
            <a:ext cx="1080933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심플하고 직관적인 구조를 좋아하시는 성향</a:t>
            </a:r>
            <a:endParaRPr lang="en-US" altLang="ko-KR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/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 존중해주자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02 .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683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제공 받아 예지보전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최적화등을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시키는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 데이터 회사를 모티브로 삼았습니다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지금까지 배워 왔던 웹 적인 부분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데이터 분석 부분을 구현하는데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가장 적합한 회사라고 생각함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우리가 배워 왔던 것을 프로젝트에 반영하고 </a:t>
            </a:r>
            <a:b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실전에서 다뤄지는 것을 새롭게 공부하고 어떤 고충과 어려움이 있는지 알아본다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 및 산출물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1447800" y="2781300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5431650" y="2781300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9460276" y="2781300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설계 모듈 구현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8B2A724E-6D79-96A8-E81F-1E8E8FCE88A1}"/>
              </a:ext>
            </a:extLst>
          </p:cNvPr>
          <p:cNvGrpSpPr/>
          <p:nvPr/>
        </p:nvGrpSpPr>
        <p:grpSpPr>
          <a:xfrm>
            <a:off x="13488876" y="2781300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ADAF7EC4-7315-6AAF-D8CA-B7ACD4C4049B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E916B47-7285-135A-0ED9-13BE9AA7A9E0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4027DF3A-3316-F292-9F55-2F02A243092D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8AC8F66C-0BFA-744C-1061-726C7BC0AEA1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AE70AB28-3DC8-B6F2-8C99-5B301B1F453D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BDC27DE3-4047-8BAA-595E-CF86CCD4C863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최종 테스트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미비사항 보완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 발표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230706C3-CAFC-35FB-A719-78EF9B5D5BE5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3417338" y="4821413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7446003" y="4821413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1474577" y="4821413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중간 시연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A6FCB51-C19F-B8EE-F5B7-EA6108A886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81803"/>
              </p:ext>
            </p:extLst>
          </p:nvPr>
        </p:nvGraphicFramePr>
        <p:xfrm>
          <a:off x="13944600" y="330781"/>
          <a:ext cx="1828800" cy="136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A6FCB51-C19F-B8EE-F5B7-EA6108A886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44600" y="330781"/>
                        <a:ext cx="1828800" cy="1367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4F473DAA-F71A-B957-B92C-3B3178D2A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903128"/>
              </p:ext>
            </p:extLst>
          </p:nvPr>
        </p:nvGraphicFramePr>
        <p:xfrm>
          <a:off x="14097000" y="419100"/>
          <a:ext cx="1447800" cy="114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575" imgH="771525" progId="Excel.Sheet.12">
                  <p:embed/>
                </p:oleObj>
              </mc:Choice>
              <mc:Fallback>
                <p:oleObj name="Worksheet" showAsIcon="1" r:id="rId4" imgW="914575" imgH="771525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F473DAA-F71A-B957-B92C-3B3178D2A0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0" y="419100"/>
                        <a:ext cx="1447800" cy="1142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2200</Words>
  <Application>Microsoft Office PowerPoint</Application>
  <PresentationFormat>사용자 지정</PresentationFormat>
  <Paragraphs>464</Paragraphs>
  <Slides>26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맑은 고딕</vt:lpstr>
      <vt:lpstr>Source Han Sans KR</vt:lpstr>
      <vt:lpstr>Source Han Sans KR Bold</vt:lpstr>
      <vt:lpstr>Inter</vt:lpstr>
      <vt:lpstr>Malgun Gothic Semilight</vt:lpstr>
      <vt:lpstr>나눔고딕</vt:lpstr>
      <vt:lpstr>Arial</vt:lpstr>
      <vt:lpstr>Consolas</vt:lpstr>
      <vt:lpstr>Inter Bold</vt:lpstr>
      <vt:lpstr>맑은 고딕</vt:lpstr>
      <vt:lpstr>Calibri</vt:lpstr>
      <vt:lpstr>Office Theme</vt:lpstr>
      <vt:lpstr>BohemianVTI</vt:lpstr>
      <vt:lpstr>Worksheet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94</cp:revision>
  <dcterms:created xsi:type="dcterms:W3CDTF">2006-08-16T00:00:00Z</dcterms:created>
  <dcterms:modified xsi:type="dcterms:W3CDTF">2024-10-08T10:00:23Z</dcterms:modified>
  <dc:identifier>DAGST2B_a58</dc:identifier>
</cp:coreProperties>
</file>